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8" r:id="rId2"/>
    <p:sldId id="260" r:id="rId3"/>
    <p:sldId id="263" r:id="rId4"/>
    <p:sldId id="268" r:id="rId5"/>
    <p:sldId id="262" r:id="rId6"/>
    <p:sldId id="261" r:id="rId7"/>
    <p:sldId id="272" r:id="rId8"/>
    <p:sldId id="273" r:id="rId9"/>
    <p:sldId id="271" r:id="rId10"/>
    <p:sldId id="264" r:id="rId11"/>
    <p:sldId id="26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6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0-03T18:48:22.781" idx="1">
    <p:pos x="7680" y="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5FD513-69A2-4BB9-8B67-E81F16BD47A5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8A0B1-DA6A-4000-A201-A42FFF4EED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252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8A0B1-DA6A-4000-A201-A42FFF4EED0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494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6C5673-AA58-4E60-93E1-DD4D29B230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76A858D7-0CA3-4635-B464-A5CC0293EE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05CB5E4-1844-42C2-ACC0-9C7DEE563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0DCEA-0208-44B5-B7D3-78B6522E454B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A2AE1D5-DFC8-4FF7-8FEC-21934D47C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4E587E0-2045-4482-9249-29299ACDD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5FD82-D37C-4D31-823D-4701BB05E9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511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353F451-AFFE-4199-A28A-7E893D186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73F56B14-69F9-48DD-9A40-02C98B87D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F4E5711-133B-443D-829C-E1CA891EC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0DCEA-0208-44B5-B7D3-78B6522E454B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7D3B4B6-D299-4F14-B8C6-3FE659669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4DED15E-3AC9-42D9-B3E7-31CB7ACAF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5FD82-D37C-4D31-823D-4701BB05E9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653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E2092523-D40F-4467-81B1-66C284AFC5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9A250036-1A06-4CD7-B989-8BC7265205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E606873-7ED0-4A6E-A87E-8EDD144C7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0DCEA-0208-44B5-B7D3-78B6522E454B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88D5EED-DB33-4742-83E4-B846A91F4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151F3FC-A19C-4D7C-902A-85AA024FE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5FD82-D37C-4D31-823D-4701BB05E9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701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26EF89-9A10-4D06-947E-70EA326C9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FF7E35F-DA23-42A5-A036-548B0AFF0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B08739F-987D-4B3A-8E21-FA389F818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0DCEA-0208-44B5-B7D3-78B6522E454B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77D093B-CB65-43D2-A7F2-040E3DA2F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D799CB5-72A4-4830-A596-D7287158C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5FD82-D37C-4D31-823D-4701BB05E9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566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57A3B92-ED4C-4F77-957F-3225E83A2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C831559-4E33-41EC-84A0-25F577FA0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5E6878C-042F-4E3A-957B-2ADD357E1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0DCEA-0208-44B5-B7D3-78B6522E454B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544CA5B-A0EF-40BA-BAB6-6E74CBC1E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1CA5F98-B4C7-46BA-9A96-A659FC717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5FD82-D37C-4D31-823D-4701BB05E9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9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F17EF63-6305-4935-80F9-61B1F7876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8CBABD2-34B7-4CAF-8BCC-04A232E83A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7C3EF1B-EB3C-4E12-A07E-01C6721D8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A3D1D25-6AA9-4564-AD40-0845A8F59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0DCEA-0208-44B5-B7D3-78B6522E454B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21C40C7-8C4F-4C88-A045-509207179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898BE60-4729-4124-A623-993766B3F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5FD82-D37C-4D31-823D-4701BB05E9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95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D10EAF4-8255-4B3F-AB20-DB23BAFF0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BD0F3F0-3E28-4978-99F2-7FAEE6E15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5C30E30-39DA-4C40-985B-47BDF5C64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3B15C488-C99B-4831-A4A2-D6E99868B5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F793ED40-E59A-429C-87C5-06CE90B7B3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5D3178E1-595A-4349-AF8D-0F5974AC1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0DCEA-0208-44B5-B7D3-78B6522E454B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3CACFFE4-B82C-4F19-854D-C9664CE4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FB508237-0FBB-4BC6-9DC2-17191E3BB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5FD82-D37C-4D31-823D-4701BB05E9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953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8F325F-D7C5-4926-B793-2CDCF25B1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58B75498-6CEC-4F83-95B6-6A69C0E57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0DCEA-0208-44B5-B7D3-78B6522E454B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37012CAA-EE3F-4EB0-A9F7-1E00D8775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57631617-7B63-4B49-A56C-66ED68355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5FD82-D37C-4D31-823D-4701BB05E9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15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F5B932D4-8108-4CE5-B884-6EE6B7AC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0DCEA-0208-44B5-B7D3-78B6522E454B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F3B67FDA-D756-4468-8768-7AF080828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4A32EFF-2C47-47F4-B968-E6B9716E8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5FD82-D37C-4D31-823D-4701BB05E9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084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D676FEF-1EC6-4EA6-BF3F-8214233A6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FE612ED-7C53-4E47-B191-94F63F425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BF6BC32-E323-478A-8DCD-0D33F2126C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927F720-964E-4448-8D7F-6E412D2EC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0DCEA-0208-44B5-B7D3-78B6522E454B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E769E1A-76B2-46DF-808D-F0EAD11F8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C589115-867A-45E6-90D6-C25119F06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5FD82-D37C-4D31-823D-4701BB05E9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297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A56C35D-D07E-4A6B-936F-E20A68B32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DE6D991B-929B-417F-B3CE-C9F89B0DA1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1A6ACCE-6DB4-423F-8E42-68B235394A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A9F408F-A0F6-472A-AAEB-2A9EA6849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0DCEA-0208-44B5-B7D3-78B6522E454B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2A4481A-5E72-4638-A18E-E210FD973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1CE8EB9-72AB-4E88-B137-09EF262ED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5FD82-D37C-4D31-823D-4701BB05E9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031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D9830C7-A1B0-45F7-9B8B-418A77F6E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B49D512-3A96-40F5-93FE-C7BC2CD72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EA35523-1ED9-4C2E-AAEB-00560218D6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0DCEA-0208-44B5-B7D3-78B6522E454B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FC0A216-9108-46B0-81CF-1DE90E4E17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D80FE60-6D98-4BC6-BF90-06E91305AF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5FD82-D37C-4D31-823D-4701BB05E9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2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2BEC9D8-022D-4921-8C69-59DF5E362F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8179A4E2-84E7-479B-A963-1197C08A83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E02C815-3A76-4BE0-8957-855A744123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AD69AB-EA28-4683-946F-91FC74F8567D}"/>
              </a:ext>
            </a:extLst>
          </p:cNvPr>
          <p:cNvSpPr txBox="1"/>
          <p:nvPr/>
        </p:nvSpPr>
        <p:spPr>
          <a:xfrm>
            <a:off x="7833360" y="2016225"/>
            <a:ext cx="435864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Креативные индустрии и детский технопарк «Кванториум-04» </a:t>
            </a:r>
          </a:p>
          <a:p>
            <a:pPr algn="ctr"/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488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2BEC9D8-022D-4921-8C69-59DF5E362F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8179A4E2-84E7-479B-A963-1197C08A83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A025340B-3B20-4D0B-953E-12F84A44A7F7}"/>
              </a:ext>
            </a:extLst>
          </p:cNvPr>
          <p:cNvSpPr/>
          <p:nvPr/>
        </p:nvSpPr>
        <p:spPr>
          <a:xfrm>
            <a:off x="6328119" y="1509957"/>
            <a:ext cx="1964788" cy="802225"/>
          </a:xfrm>
          <a:prstGeom prst="rect">
            <a:avLst/>
          </a:prstGeom>
          <a:solidFill>
            <a:srgbClr val="F4F6FC"/>
          </a:solidFill>
          <a:ln>
            <a:solidFill>
              <a:srgbClr val="F4F6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2FF05344-1767-4078-B943-5AD368126186}"/>
              </a:ext>
            </a:extLst>
          </p:cNvPr>
          <p:cNvSpPr/>
          <p:nvPr/>
        </p:nvSpPr>
        <p:spPr>
          <a:xfrm>
            <a:off x="10093567" y="579926"/>
            <a:ext cx="1964788" cy="802225"/>
          </a:xfrm>
          <a:prstGeom prst="rect">
            <a:avLst/>
          </a:prstGeom>
          <a:solidFill>
            <a:srgbClr val="F4F6FC"/>
          </a:solidFill>
          <a:ln>
            <a:solidFill>
              <a:srgbClr val="F4F6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95D077BE-29CC-466C-80C6-9F8D60B31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F31C182-A49A-4932-AAF1-901B87B106AA}"/>
              </a:ext>
            </a:extLst>
          </p:cNvPr>
          <p:cNvSpPr txBox="1"/>
          <p:nvPr/>
        </p:nvSpPr>
        <p:spPr>
          <a:xfrm>
            <a:off x="501748" y="822825"/>
            <a:ext cx="105742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Кванториума:</a:t>
            </a: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универсальных компетенций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</a:t>
            </a:r>
            <a:endParaRPr lang="ru-RU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осознанный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дальнейшего профессионального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пути</a:t>
            </a:r>
            <a:endParaRPr lang="ru-RU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BF5B7F4B-DFDE-42AB-8569-125ECD2E6D55}"/>
              </a:ext>
            </a:extLst>
          </p:cNvPr>
          <p:cNvSpPr/>
          <p:nvPr/>
        </p:nvSpPr>
        <p:spPr>
          <a:xfrm>
            <a:off x="4657681" y="161224"/>
            <a:ext cx="21379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Эффекты </a:t>
            </a:r>
            <a:endParaRPr lang="ru-RU" sz="4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9600" y="2312182"/>
            <a:ext cx="8525691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реального сектора экономики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/>
              <a:t>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свежий взгляд и новые подходы к решению актуальных задач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предлагаемым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вами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проектам (кейсам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кадрового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резерва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государственно-частного партнёрства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региона: </a:t>
            </a: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лифт для молодежи</a:t>
            </a: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кадровый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резерв, трудоустройство в регионе</a:t>
            </a:r>
          </a:p>
        </p:txBody>
      </p:sp>
    </p:spTree>
    <p:extLst>
      <p:ext uri="{BB962C8B-B14F-4D97-AF65-F5344CB8AC3E}">
        <p14:creationId xmlns:p14="http://schemas.microsoft.com/office/powerpoint/2010/main" val="3022186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2BEC9D8-022D-4921-8C69-59DF5E362F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8179A4E2-84E7-479B-A963-1197C08A83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A025340B-3B20-4D0B-953E-12F84A44A7F7}"/>
              </a:ext>
            </a:extLst>
          </p:cNvPr>
          <p:cNvSpPr/>
          <p:nvPr/>
        </p:nvSpPr>
        <p:spPr>
          <a:xfrm>
            <a:off x="6328119" y="1509957"/>
            <a:ext cx="1964788" cy="802225"/>
          </a:xfrm>
          <a:prstGeom prst="rect">
            <a:avLst/>
          </a:prstGeom>
          <a:solidFill>
            <a:srgbClr val="F4F6FC"/>
          </a:solidFill>
          <a:ln>
            <a:solidFill>
              <a:srgbClr val="F4F6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2FF05344-1767-4078-B943-5AD368126186}"/>
              </a:ext>
            </a:extLst>
          </p:cNvPr>
          <p:cNvSpPr/>
          <p:nvPr/>
        </p:nvSpPr>
        <p:spPr>
          <a:xfrm>
            <a:off x="10093567" y="579926"/>
            <a:ext cx="1964788" cy="802225"/>
          </a:xfrm>
          <a:prstGeom prst="rect">
            <a:avLst/>
          </a:prstGeom>
          <a:solidFill>
            <a:srgbClr val="F4F6FC"/>
          </a:solidFill>
          <a:ln>
            <a:solidFill>
              <a:srgbClr val="F4F6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87DB283-1AE8-45A9-AE40-EFAACB118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F55F700-2781-40B8-9C66-067EDF9777BE}"/>
              </a:ext>
            </a:extLst>
          </p:cNvPr>
          <p:cNvSpPr/>
          <p:nvPr/>
        </p:nvSpPr>
        <p:spPr>
          <a:xfrm>
            <a:off x="2046605" y="2422161"/>
            <a:ext cx="4882106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pPr algn="ctr"/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  <a:endParaRPr lang="ru-RU" sz="7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028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2BEC9D8-022D-4921-8C69-59DF5E362F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8179A4E2-84E7-479B-A963-1197C08A83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CF32470C-63B2-475D-B4E4-A811B82CE8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671" y="667849"/>
            <a:ext cx="2386818" cy="186470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A025340B-3B20-4D0B-953E-12F84A44A7F7}"/>
              </a:ext>
            </a:extLst>
          </p:cNvPr>
          <p:cNvSpPr/>
          <p:nvPr/>
        </p:nvSpPr>
        <p:spPr>
          <a:xfrm>
            <a:off x="6328119" y="1509957"/>
            <a:ext cx="1964788" cy="802225"/>
          </a:xfrm>
          <a:prstGeom prst="rect">
            <a:avLst/>
          </a:prstGeom>
          <a:solidFill>
            <a:srgbClr val="F4F6FC"/>
          </a:solidFill>
          <a:ln>
            <a:solidFill>
              <a:srgbClr val="F4F6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2FF05344-1767-4078-B943-5AD368126186}"/>
              </a:ext>
            </a:extLst>
          </p:cNvPr>
          <p:cNvSpPr/>
          <p:nvPr/>
        </p:nvSpPr>
        <p:spPr>
          <a:xfrm>
            <a:off x="10093567" y="579926"/>
            <a:ext cx="1964788" cy="802225"/>
          </a:xfrm>
          <a:prstGeom prst="rect">
            <a:avLst/>
          </a:prstGeom>
          <a:solidFill>
            <a:srgbClr val="F4F6FC"/>
          </a:solidFill>
          <a:ln>
            <a:solidFill>
              <a:srgbClr val="F4F6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79BC5F1-6A62-4669-817B-C9CFEEB32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C54277AF-9511-4E92-A886-C30295BDA731}"/>
              </a:ext>
            </a:extLst>
          </p:cNvPr>
          <p:cNvSpPr/>
          <p:nvPr/>
        </p:nvSpPr>
        <p:spPr>
          <a:xfrm>
            <a:off x="546296" y="4441934"/>
            <a:ext cx="505264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Забота об одаренной молодежи сегодня – это забота о развитии науки, культуры и социальной жизни России в будущем.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13035AC2-BBB6-4FC9-9839-67521764D3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586" y="61772"/>
            <a:ext cx="1690085" cy="132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72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2BEC9D8-022D-4921-8C69-59DF5E362F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8179A4E2-84E7-479B-A963-1197C08A83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8CF14C1-C58E-4EFF-A3B9-FD11937E9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02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8AD295FD-37A0-4CE5-93B0-561B9C07FC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D62394CB-9C25-4A6B-B412-0CC1B5897C4E}"/>
              </a:ext>
            </a:extLst>
          </p:cNvPr>
          <p:cNvSpPr/>
          <p:nvPr/>
        </p:nvSpPr>
        <p:spPr>
          <a:xfrm>
            <a:off x="1942152" y="2055813"/>
            <a:ext cx="39522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престижа инженерных профессий</a:t>
            </a:r>
            <a:endParaRPr lang="ru-RU" sz="28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6F70FCC-E31D-4F40-A398-4587CD5D5160}"/>
              </a:ext>
            </a:extLst>
          </p:cNvPr>
          <p:cNvSpPr/>
          <p:nvPr/>
        </p:nvSpPr>
        <p:spPr>
          <a:xfrm>
            <a:off x="1942151" y="3320236"/>
            <a:ext cx="39522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Подготовка конкурентоспособных кадров</a:t>
            </a:r>
            <a:endParaRPr lang="ru-RU" sz="28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F8BCA9A0-DE38-44C0-BDDA-EBE37BD9FD8D}"/>
              </a:ext>
            </a:extLst>
          </p:cNvPr>
          <p:cNvSpPr/>
          <p:nvPr/>
        </p:nvSpPr>
        <p:spPr>
          <a:xfrm>
            <a:off x="7067076" y="2028408"/>
            <a:ext cx="39522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Приобретение личных и профессиональных навыков и качеств</a:t>
            </a:r>
            <a:endParaRPr lang="ru-RU" sz="2800" dirty="0"/>
          </a:p>
        </p:txBody>
      </p:sp>
      <p:sp>
        <p:nvSpPr>
          <p:cNvPr id="10" name="Прямоугольник: один скругленный угол 9">
            <a:extLst>
              <a:ext uri="{FF2B5EF4-FFF2-40B4-BE49-F238E27FC236}">
                <a16:creationId xmlns="" xmlns:a16="http://schemas.microsoft.com/office/drawing/2014/main" id="{80B4B679-CDBC-45E0-9A57-89E0F32A20A3}"/>
              </a:ext>
            </a:extLst>
          </p:cNvPr>
          <p:cNvSpPr/>
          <p:nvPr/>
        </p:nvSpPr>
        <p:spPr>
          <a:xfrm>
            <a:off x="6096000" y="3320236"/>
            <a:ext cx="1416148" cy="1012613"/>
          </a:xfrm>
          <a:prstGeom prst="round1Rect">
            <a:avLst/>
          </a:prstGeom>
          <a:solidFill>
            <a:srgbClr val="F4F6FC"/>
          </a:solidFill>
          <a:ln>
            <a:solidFill>
              <a:srgbClr val="F4F6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357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2BEC9D8-022D-4921-8C69-59DF5E362F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8179A4E2-84E7-479B-A963-1197C08A83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A3B40D13-801B-4F84-8FD0-22264F9A5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5828604-E886-4EAC-9F57-E4560D0C13B4}"/>
              </a:ext>
            </a:extLst>
          </p:cNvPr>
          <p:cNvSpPr txBox="1"/>
          <p:nvPr/>
        </p:nvSpPr>
        <p:spPr>
          <a:xfrm>
            <a:off x="975362" y="6017106"/>
            <a:ext cx="9805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проектов – это разработки, направленные на решение поставленной задачи и имеющие практическую значимость</a:t>
            </a:r>
          </a:p>
        </p:txBody>
      </p:sp>
    </p:spTree>
    <p:extLst>
      <p:ext uri="{BB962C8B-B14F-4D97-AF65-F5344CB8AC3E}">
        <p14:creationId xmlns:p14="http://schemas.microsoft.com/office/powerpoint/2010/main" val="785673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2BEC9D8-022D-4921-8C69-59DF5E362F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8179A4E2-84E7-479B-A963-1197C08A83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A025340B-3B20-4D0B-953E-12F84A44A7F7}"/>
              </a:ext>
            </a:extLst>
          </p:cNvPr>
          <p:cNvSpPr/>
          <p:nvPr/>
        </p:nvSpPr>
        <p:spPr>
          <a:xfrm>
            <a:off x="6328119" y="1509957"/>
            <a:ext cx="1964788" cy="802225"/>
          </a:xfrm>
          <a:prstGeom prst="rect">
            <a:avLst/>
          </a:prstGeom>
          <a:solidFill>
            <a:srgbClr val="F4F6FC"/>
          </a:solidFill>
          <a:ln>
            <a:solidFill>
              <a:srgbClr val="F4F6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2FF05344-1767-4078-B943-5AD368126186}"/>
              </a:ext>
            </a:extLst>
          </p:cNvPr>
          <p:cNvSpPr/>
          <p:nvPr/>
        </p:nvSpPr>
        <p:spPr>
          <a:xfrm>
            <a:off x="10093567" y="579926"/>
            <a:ext cx="1964788" cy="802225"/>
          </a:xfrm>
          <a:prstGeom prst="rect">
            <a:avLst/>
          </a:prstGeom>
          <a:solidFill>
            <a:srgbClr val="F4F6FC"/>
          </a:solidFill>
          <a:ln>
            <a:solidFill>
              <a:srgbClr val="F4F6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717FBB0-06D8-4138-BF34-7A0CE3DEB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46D95D8-1D08-4EAB-B1A6-360C9D8A2D02}"/>
              </a:ext>
            </a:extLst>
          </p:cNvPr>
          <p:cNvSpPr txBox="1"/>
          <p:nvPr/>
        </p:nvSpPr>
        <p:spPr>
          <a:xfrm>
            <a:off x="1425528" y="6457890"/>
            <a:ext cx="9805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мероприятия в сфере технического и естественнонаучного творчества</a:t>
            </a:r>
          </a:p>
        </p:txBody>
      </p:sp>
    </p:spTree>
    <p:extLst>
      <p:ext uri="{BB962C8B-B14F-4D97-AF65-F5344CB8AC3E}">
        <p14:creationId xmlns:p14="http://schemas.microsoft.com/office/powerpoint/2010/main" val="3609595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события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C525158-D0FA-4FF5-93BD-F9F58A28A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87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Проектне</a:t>
            </a:r>
            <a:r>
              <a:rPr lang="ru-RU" dirty="0"/>
              <a:t> сессия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7737B5D-A847-4915-92C0-D916E66BF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19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3C1972B1-2268-44CD-A493-3AF42E090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904280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131</Words>
  <Application>Microsoft Office PowerPoint</Application>
  <PresentationFormat>Широкоэкранный</PresentationFormat>
  <Paragraphs>27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Windows User</cp:lastModifiedBy>
  <cp:revision>24</cp:revision>
  <dcterms:created xsi:type="dcterms:W3CDTF">2022-10-03T10:01:55Z</dcterms:created>
  <dcterms:modified xsi:type="dcterms:W3CDTF">2022-10-04T05:22:17Z</dcterms:modified>
</cp:coreProperties>
</file>